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8"/>
  </p:notesMasterIdLst>
  <p:sldIdLst>
    <p:sldId id="256" r:id="rId2"/>
    <p:sldId id="800" r:id="rId3"/>
    <p:sldId id="801" r:id="rId4"/>
    <p:sldId id="802" r:id="rId5"/>
    <p:sldId id="803" r:id="rId6"/>
    <p:sldId id="804" r:id="rId7"/>
    <p:sldId id="805" r:id="rId8"/>
    <p:sldId id="806" r:id="rId9"/>
    <p:sldId id="850" r:id="rId10"/>
    <p:sldId id="807" r:id="rId11"/>
    <p:sldId id="808" r:id="rId12"/>
    <p:sldId id="809" r:id="rId13"/>
    <p:sldId id="810" r:id="rId14"/>
    <p:sldId id="821" r:id="rId15"/>
    <p:sldId id="851" r:id="rId16"/>
    <p:sldId id="822" r:id="rId17"/>
    <p:sldId id="823" r:id="rId18"/>
    <p:sldId id="824" r:id="rId19"/>
    <p:sldId id="826" r:id="rId20"/>
    <p:sldId id="827" r:id="rId21"/>
    <p:sldId id="830" r:id="rId22"/>
    <p:sldId id="833" r:id="rId23"/>
    <p:sldId id="852" r:id="rId24"/>
    <p:sldId id="834" r:id="rId25"/>
    <p:sldId id="835" r:id="rId26"/>
    <p:sldId id="836" r:id="rId27"/>
    <p:sldId id="854" r:id="rId28"/>
    <p:sldId id="853" r:id="rId29"/>
    <p:sldId id="837" r:id="rId30"/>
    <p:sldId id="839" r:id="rId31"/>
    <p:sldId id="855" r:id="rId32"/>
    <p:sldId id="843" r:id="rId33"/>
    <p:sldId id="856" r:id="rId34"/>
    <p:sldId id="847" r:id="rId35"/>
    <p:sldId id="848" r:id="rId36"/>
    <p:sldId id="84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 / REOBLIKOVANJE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034" y="76200"/>
            <a:ext cx="8779932" cy="493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Analiza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766" y="114300"/>
            <a:ext cx="9869446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0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76200"/>
            <a:ext cx="6629400" cy="670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ponude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41" y="1600200"/>
            <a:ext cx="1067171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687" y="76200"/>
            <a:ext cx="773095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Ponuda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408"/>
          <a:stretch/>
        </p:blipFill>
        <p:spPr>
          <a:xfrm>
            <a:off x="1899918" y="685800"/>
            <a:ext cx="10215882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31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Ponuda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754"/>
          <a:stretch/>
        </p:blipFill>
        <p:spPr>
          <a:xfrm>
            <a:off x="990600" y="1571625"/>
            <a:ext cx="1071388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8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1" y="76200"/>
            <a:ext cx="7086600" cy="67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9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1" y="123432"/>
            <a:ext cx="10013576" cy="664341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1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60" y="1524000"/>
            <a:ext cx="10698879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6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" y="1524000"/>
            <a:ext cx="10538460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0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07736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607982"/>
            <a:ext cx="11345509" cy="1059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966015"/>
            <a:ext cx="11277600" cy="5391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730406"/>
            <a:ext cx="11277600" cy="993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86" y="4994317"/>
            <a:ext cx="6628614" cy="7206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5937814"/>
            <a:ext cx="8106067" cy="5391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3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29" y="1581727"/>
            <a:ext cx="11954941" cy="52000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62" y="152400"/>
            <a:ext cx="10034913" cy="6629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1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Tehnika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682"/>
          <a:stretch/>
        </p:blipFill>
        <p:spPr>
          <a:xfrm>
            <a:off x="2548142" y="228600"/>
            <a:ext cx="9467468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Tehnika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318" b="4545"/>
          <a:stretch/>
        </p:blipFill>
        <p:spPr>
          <a:xfrm>
            <a:off x="3681590" y="202302"/>
            <a:ext cx="8434210" cy="657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0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021" y="152400"/>
            <a:ext cx="9660629" cy="65532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1"/>
            <a:ext cx="9916609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1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804" y="85725"/>
            <a:ext cx="9642996" cy="669607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1"/>
            <a:ext cx="9916609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213" y="76201"/>
            <a:ext cx="9742387" cy="67055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76201"/>
            <a:ext cx="101346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8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37"/>
          <a:stretch/>
        </p:blipFill>
        <p:spPr>
          <a:xfrm>
            <a:off x="204516" y="1752600"/>
            <a:ext cx="11782968" cy="47244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213" b="32902"/>
          <a:stretch/>
        </p:blipFill>
        <p:spPr>
          <a:xfrm>
            <a:off x="362586" y="2133600"/>
            <a:ext cx="11466828" cy="381000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2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098" b="1868"/>
          <a:stretch/>
        </p:blipFill>
        <p:spPr>
          <a:xfrm>
            <a:off x="381000" y="2057400"/>
            <a:ext cx="11732258" cy="404812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6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600199"/>
            <a:ext cx="10543240" cy="13716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200399"/>
            <a:ext cx="10543240" cy="5994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939224"/>
            <a:ext cx="10543240" cy="904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982783"/>
            <a:ext cx="8734912" cy="6560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5" y="5806726"/>
            <a:ext cx="7544196" cy="65601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3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98" b="34483"/>
          <a:stretch/>
        </p:blipFill>
        <p:spPr>
          <a:xfrm>
            <a:off x="3378700" y="128302"/>
            <a:ext cx="8703573" cy="657729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1"/>
            <a:ext cx="9991725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3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517"/>
          <a:stretch/>
        </p:blipFill>
        <p:spPr>
          <a:xfrm>
            <a:off x="180432" y="1676400"/>
            <a:ext cx="11831136" cy="48767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1"/>
            <a:ext cx="9991725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4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424"/>
          <a:stretch/>
        </p:blipFill>
        <p:spPr>
          <a:xfrm>
            <a:off x="99953" y="1752600"/>
            <a:ext cx="11992093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576"/>
          <a:stretch/>
        </p:blipFill>
        <p:spPr>
          <a:xfrm>
            <a:off x="145785" y="1676400"/>
            <a:ext cx="11900430" cy="49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75928"/>
            <a:ext cx="8601075" cy="664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4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092" y="137828"/>
            <a:ext cx="10028133" cy="6643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641F77-CACB-F3A9-F0BA-A628EDA32B09}"/>
              </a:ext>
            </a:extLst>
          </p:cNvPr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9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76200"/>
            <a:ext cx="8372475" cy="67287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C0B8EB-DFF6-7DEB-1403-F16C2F262071}"/>
              </a:ext>
            </a:extLst>
          </p:cNvPr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2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65" y="1858614"/>
            <a:ext cx="7119880" cy="6642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40" y="2933700"/>
            <a:ext cx="11870538" cy="990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4" y="4376737"/>
            <a:ext cx="11832438" cy="2066926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0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9525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32791"/>
            <a:ext cx="8772525" cy="652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7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77" y="1895856"/>
            <a:ext cx="10084752" cy="18089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8" y="4152900"/>
            <a:ext cx="9999094" cy="885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6" y="5267706"/>
            <a:ext cx="10100694" cy="97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0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02" y="1676400"/>
            <a:ext cx="10942544" cy="1066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77" y="2971800"/>
            <a:ext cx="10841064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76" y="5486400"/>
            <a:ext cx="108410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1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76" y="2286000"/>
            <a:ext cx="10840826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51" y="4419600"/>
            <a:ext cx="10840826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8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40" y="2168328"/>
            <a:ext cx="11712319" cy="38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5738</TotalTime>
  <Words>66</Words>
  <Application>Microsoft Office PowerPoint</Application>
  <PresentationFormat>Widescreen</PresentationFormat>
  <Paragraphs>541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 / REOBLIKOVANJE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1646</cp:revision>
  <dcterms:created xsi:type="dcterms:W3CDTF">2006-08-16T00:00:00Z</dcterms:created>
  <dcterms:modified xsi:type="dcterms:W3CDTF">2025-08-08T15:55:35Z</dcterms:modified>
</cp:coreProperties>
</file>